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36" r:id="rId2"/>
    <p:sldId id="329" r:id="rId3"/>
    <p:sldId id="438" r:id="rId4"/>
    <p:sldId id="437" r:id="rId5"/>
    <p:sldId id="439" r:id="rId6"/>
    <p:sldId id="440" r:id="rId7"/>
    <p:sldId id="327" r:id="rId8"/>
    <p:sldId id="328" r:id="rId9"/>
    <p:sldId id="320" r:id="rId10"/>
    <p:sldId id="346" r:id="rId11"/>
    <p:sldId id="347" r:id="rId12"/>
    <p:sldId id="331" r:id="rId13"/>
    <p:sldId id="332" r:id="rId14"/>
    <p:sldId id="333" r:id="rId15"/>
    <p:sldId id="334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441" r:id="rId30"/>
    <p:sldId id="321" r:id="rId3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54762-C61D-48C8-8581-1C41C7FE1BC6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230C4-3002-4F55-B65C-B7904B6265D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511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230C4-3002-4F55-B65C-B7904B6265DF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8382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36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642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770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5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4678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706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840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437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820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811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558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06AE7-0581-43DB-B244-EB41F506DC44}" type="datetimeFigureOut">
              <a:rPr lang="tr-TR" smtClean="0"/>
              <a:t>26.10.2022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8D966-5C0B-4EB9-B932-E4B5C589E6D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287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bozden@yildiz.edu.t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lectronicshub.org/raspberry-pi-push-button-interface/" TargetMode="Externa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lectronicshub.org/raspberry-pi-push-button-interface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ker.robotistan.com/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1.png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hyperlink" Target="https://www.robotistan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hyperlink" Target="https://nerding.at/course/101/?p=1013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renc.net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hyperlink" Target="https://islproduct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z="1600" b="1" smtClean="0"/>
              <a:pPr>
                <a:defRPr/>
              </a:pPr>
              <a:t>1</a:t>
            </a:fld>
            <a:endParaRPr lang="tr-TR" b="1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498889" y="3206320"/>
            <a:ext cx="5194221" cy="2601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tr-TR" sz="1800" b="1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Arş. Gör. Burak </a:t>
            </a:r>
            <a:r>
              <a:rPr lang="tr-TR" sz="1800" b="1" ker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Ahmet ÖZDEN</a:t>
            </a:r>
            <a:br>
              <a:rPr lang="en-US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1800" b="1" kern="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bozden@yildiz.edu.tr</a:t>
            </a:r>
            <a:endParaRPr lang="tr-TR" sz="1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8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/>
          <p:cNvSpPr/>
          <p:nvPr/>
        </p:nvSpPr>
        <p:spPr>
          <a:xfrm>
            <a:off x="2499389" y="841468"/>
            <a:ext cx="71691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Gömülü</a:t>
            </a:r>
            <a:r>
              <a:rPr lang="tr-T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Sistemler 2022 Güz</a:t>
            </a:r>
          </a:p>
          <a:p>
            <a:pPr algn="ctr"/>
            <a:r>
              <a:rPr lang="tr-T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Lab. 1: </a:t>
            </a:r>
            <a:r>
              <a:rPr lang="nn-NO" sz="3600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Raspberry Pi ile </a:t>
            </a:r>
            <a:r>
              <a:rPr lang="tr-TR" sz="3600" b="1" i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Buzzer</a:t>
            </a:r>
            <a:r>
              <a:rPr lang="tr-TR" sz="3600" b="1" i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Uygulaması</a:t>
            </a:r>
            <a:endParaRPr lang="tr-TR"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4C1B4413-FAA4-9A12-BA23-312DC0D3B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27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10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539213" y="1940281"/>
            <a:ext cx="2456543" cy="25665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453879" y="622755"/>
            <a:ext cx="43148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4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11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87" y="1390650"/>
            <a:ext cx="5610225" cy="407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6105" t="67576" r="36446"/>
          <a:stretch/>
        </p:blipFill>
        <p:spPr>
          <a:xfrm rot="16200000">
            <a:off x="9878311" y="2597218"/>
            <a:ext cx="1184365" cy="15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3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12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23871"/>
            <a:ext cx="4610100" cy="1466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25" r="915"/>
          <a:stretch/>
        </p:blipFill>
        <p:spPr>
          <a:xfrm>
            <a:off x="-24114" y="2412739"/>
            <a:ext cx="10293927" cy="179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2332"/>
          <a:stretch/>
        </p:blipFill>
        <p:spPr>
          <a:xfrm>
            <a:off x="9725095" y="661721"/>
            <a:ext cx="2445770" cy="27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53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13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4114" y="600736"/>
            <a:ext cx="10448925" cy="3248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55" y="4148399"/>
            <a:ext cx="83820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5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14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611876"/>
            <a:ext cx="9172575" cy="29527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87018"/>
            <a:ext cx="8354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5"/>
              </a:rPr>
              <a:t>https://www.electronicshub.org/raspberry-pi-push-button-interface/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593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4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15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button_LE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55044" y="702406"/>
            <a:ext cx="3042738" cy="55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16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5D6B964-EC09-F488-5649-019E49E64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30" y="574964"/>
            <a:ext cx="9603970" cy="62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9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17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B1848381-8488-80A1-884A-9CF7E0CD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597" y="607296"/>
            <a:ext cx="9926806" cy="623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43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18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1102B74-0DD2-24E9-80FA-8B6FFBDB8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84" y="556247"/>
            <a:ext cx="10036232" cy="629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19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885B8442-43D3-7CCB-44FD-5A6491781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56" y="630353"/>
            <a:ext cx="9288088" cy="62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7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23" y="1524000"/>
            <a:ext cx="7781925" cy="3733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4114" y="5987018"/>
            <a:ext cx="8021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5"/>
              </a:rPr>
              <a:t>https://www.electronicshub.org/raspberry-pi-push-button-interface/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0026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20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D898440C-089A-15D0-E1F2-6415D27EB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073" y="625987"/>
            <a:ext cx="9919854" cy="61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12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21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26F692E-8C1E-3018-D872-930CDFA3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008" y="2105431"/>
            <a:ext cx="6939984" cy="290114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6558DB1-C571-1FBE-BF2E-64C29E25EA47}"/>
              </a:ext>
            </a:extLst>
          </p:cNvPr>
          <p:cNvSpPr txBox="1"/>
          <p:nvPr/>
        </p:nvSpPr>
        <p:spPr>
          <a:xfrm>
            <a:off x="0" y="6290949"/>
            <a:ext cx="615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5"/>
              </a:rPr>
              <a:t>https://maker.robotistan.com/</a:t>
            </a:r>
            <a:r>
              <a:rPr lang="tr-T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1329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3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22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B3C7CF97-2E65-EECF-5191-6E604BAE2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9404"/>
            <a:ext cx="5098467" cy="627859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A290FA7-E61C-650F-3BFB-6638CE21E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710" y="575348"/>
            <a:ext cx="5167538" cy="62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6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23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4FA32EA9-2042-2D5F-01A2-B0F6E2EE1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0" y="1396696"/>
            <a:ext cx="12069859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92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24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67753314-7478-1F54-C8BB-E8FDA97C3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54" y="1563403"/>
            <a:ext cx="4953691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9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25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707E91D7-5FFD-3957-3D5C-5880B6782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60" y="1987325"/>
            <a:ext cx="1131727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86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26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CB5B27E-07D7-4BA4-4277-F3B13A07D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890" y="1544351"/>
            <a:ext cx="659222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09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27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3" name="Resim 2">
            <a:extLst>
              <a:ext uri="{FF2B5EF4-FFF2-40B4-BE49-F238E27FC236}">
                <a16:creationId xmlns:a16="http://schemas.microsoft.com/office/drawing/2014/main" id="{47B63AAA-7C90-45F9-9292-E39FE31F6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599932"/>
            <a:ext cx="7467600" cy="623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64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28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71B9ED09-B0E4-7BF0-638F-5E699FA5D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1078"/>
            <a:ext cx="12192000" cy="29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9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4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29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pic>
        <p:nvPicPr>
          <p:cNvPr id="5" name="buzzer_son">
            <a:hlinkClick r:id="" action="ppaction://media"/>
            <a:extLst>
              <a:ext uri="{FF2B5EF4-FFF2-40B4-BE49-F238E27FC236}">
                <a16:creationId xmlns:a16="http://schemas.microsoft.com/office/drawing/2014/main" id="{BF14F961-56AE-19DC-0890-09D8E4AA3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28407" y="649920"/>
            <a:ext cx="33528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4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3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4114" y="5987018"/>
            <a:ext cx="8021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https://www.robotistan.com/</a:t>
            </a:r>
            <a:r>
              <a:rPr lang="tr-T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8D3558-A619-4D2C-EC47-F1615D970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12" y="1224425"/>
            <a:ext cx="4117572" cy="41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DEB646A-34BF-49F8-EE70-AF1A6531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84" y="1340621"/>
            <a:ext cx="3571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488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30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3498889" y="1735322"/>
            <a:ext cx="519422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600" b="1" dirty="0">
                <a:solidFill>
                  <a:srgbClr val="003B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Teşekkürler…</a:t>
            </a: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tr-TR" sz="2600" b="1" dirty="0">
              <a:solidFill>
                <a:srgbClr val="003B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90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4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4114" y="5987018"/>
            <a:ext cx="8021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Push Button | one-o-one (nerding.at)</a:t>
            </a:r>
            <a:endParaRPr lang="tr-TR" dirty="0"/>
          </a:p>
        </p:txBody>
      </p:sp>
      <p:pic>
        <p:nvPicPr>
          <p:cNvPr id="6" name="Resim 5" descr="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E7DF7313-4B5A-9AC8-A4A1-6A602ADD7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87" y="676374"/>
            <a:ext cx="7941426" cy="52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5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6C16A-52BD-CBD5-5AF0-6A40B7975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0" y="13361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90EB4-9045-EA69-44D1-B375C0F9D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082" y="1362076"/>
            <a:ext cx="33813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CE724745-0976-1E6D-9C5E-49734BCE548C}"/>
              </a:ext>
            </a:extLst>
          </p:cNvPr>
          <p:cNvSpPr txBox="1"/>
          <p:nvPr/>
        </p:nvSpPr>
        <p:spPr>
          <a:xfrm>
            <a:off x="180456" y="5847727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6"/>
              </a:rPr>
              <a:t>https://www.direnc.net/</a:t>
            </a:r>
            <a:r>
              <a:rPr lang="tr-TR" dirty="0"/>
              <a:t>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872E227-FC59-4C43-A109-CD94B8271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15" y="747141"/>
            <a:ext cx="5172482" cy="226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4216 Piezoelectric Buzzer - Makerlab Electronics">
            <a:extLst>
              <a:ext uri="{FF2B5EF4-FFF2-40B4-BE49-F238E27FC236}">
                <a16:creationId xmlns:a16="http://schemas.microsoft.com/office/drawing/2014/main" id="{47764902-FBD8-C0CE-3A9B-5497E7859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9"/>
          <a:stretch/>
        </p:blipFill>
        <p:spPr bwMode="auto">
          <a:xfrm>
            <a:off x="3742289" y="3326084"/>
            <a:ext cx="3539498" cy="260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268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6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E724745-0976-1E6D-9C5E-49734BCE548C}"/>
              </a:ext>
            </a:extLst>
          </p:cNvPr>
          <p:cNvSpPr txBox="1"/>
          <p:nvPr/>
        </p:nvSpPr>
        <p:spPr>
          <a:xfrm>
            <a:off x="113954" y="5919734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>
                <a:hlinkClick r:id="rId4"/>
              </a:rPr>
              <a:t>https://islproducts.com/</a:t>
            </a:r>
            <a:r>
              <a:rPr lang="tr-TR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B8D016-4BBC-E616-A281-9DA69161A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09" y="756748"/>
            <a:ext cx="7643554" cy="509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01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7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5391" y="928624"/>
            <a:ext cx="3041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Connecting a Push Switch</a:t>
            </a:r>
            <a:endParaRPr lang="tr-T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13" y="1602046"/>
            <a:ext cx="5708073" cy="4511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448" y="1623468"/>
            <a:ext cx="4853289" cy="1273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448" y="3676379"/>
            <a:ext cx="4853289" cy="23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8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20519" y="901381"/>
            <a:ext cx="1795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tr-T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&amp; LED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447" y="1683445"/>
            <a:ext cx="4853289" cy="12731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71" y="1682386"/>
            <a:ext cx="5830915" cy="43779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448" y="3676379"/>
            <a:ext cx="4853289" cy="23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3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r-TR"/>
          </a:p>
        </p:txBody>
      </p:sp>
      <p:pic>
        <p:nvPicPr>
          <p:cNvPr id="2052" name="Picture 4" descr="Latest_Nanotechnology"/>
          <p:cNvPicPr>
            <a:picLocks noChangeAspect="1" noChangeArrowheads="1"/>
          </p:cNvPicPr>
          <p:nvPr/>
        </p:nvPicPr>
        <p:blipFill>
          <a:blip r:embed="rId2" cstate="print">
            <a:lum bright="70000" contrast="-82000"/>
            <a:grayscl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74EA5F-23BF-4599-9254-AB297D09D0A7}" type="slidenum">
              <a:rPr lang="tr-TR" smtClean="0"/>
              <a:pPr>
                <a:defRPr/>
              </a:pPr>
              <a:t>9</a:t>
            </a:fld>
            <a:endParaRPr lang="tr-T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579404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579404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24114" y="6447099"/>
            <a:ext cx="12192000" cy="416636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lIns="145701" tIns="72850" rIns="145701" bIns="72850" anchor="ctr"/>
          <a:lstStyle/>
          <a:p>
            <a:pPr algn="r" rtl="1">
              <a:defRPr/>
            </a:pPr>
            <a:endParaRPr lang="tr-TR" sz="70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5" y="1085850"/>
            <a:ext cx="63817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46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8948</TotalTime>
  <Words>127</Words>
  <Application>Microsoft Office PowerPoint</Application>
  <PresentationFormat>Geniş ekran</PresentationFormat>
  <Paragraphs>49</Paragraphs>
  <Slides>30</Slides>
  <Notes>1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GAP</dc:creator>
  <cp:lastModifiedBy>Burak Ahmet ÖZDEN</cp:lastModifiedBy>
  <cp:revision>95</cp:revision>
  <dcterms:created xsi:type="dcterms:W3CDTF">2019-10-07T09:26:43Z</dcterms:created>
  <dcterms:modified xsi:type="dcterms:W3CDTF">2022-10-26T19:49:58Z</dcterms:modified>
</cp:coreProperties>
</file>